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57" r:id="rId2"/>
  </p:sldIdLst>
  <p:sldSz cx="30275213" cy="42803763"/>
  <p:notesSz cx="6858000" cy="9144000"/>
  <p:defaultTextStyle>
    <a:defPPr>
      <a:defRPr lang="fr-FR"/>
    </a:defPPr>
    <a:lvl1pPr algn="l" defTabSz="350678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752600" indent="-1295400" algn="l" defTabSz="350678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506788" indent="-2592388" algn="l" defTabSz="350678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260975" indent="-3889375" algn="l" defTabSz="350678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7015163" indent="-5186363" algn="l" defTabSz="350678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85" autoAdjust="0"/>
    <p:restoredTop sz="94675"/>
  </p:normalViewPr>
  <p:slideViewPr>
    <p:cSldViewPr snapToObjects="1">
      <p:cViewPr>
        <p:scale>
          <a:sx n="10" d="100"/>
          <a:sy n="10" d="100"/>
        </p:scale>
        <p:origin x="3186" y="1236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3" d="100"/>
          <a:sy n="93" d="100"/>
        </p:scale>
        <p:origin x="31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0"/>
          <p:cNvSpPr/>
          <p:nvPr userDrawn="1"/>
        </p:nvSpPr>
        <p:spPr>
          <a:xfrm>
            <a:off x="663999" y="3759921"/>
            <a:ext cx="28947216" cy="3823624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350773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905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99" y="879602"/>
            <a:ext cx="10297143" cy="25114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l" defTabSz="2270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270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itchFamily="34" charset="0"/>
        </a:defRPr>
      </a:lvl2pPr>
      <a:lvl3pPr algn="l" defTabSz="2270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itchFamily="34" charset="0"/>
        </a:defRPr>
      </a:lvl3pPr>
      <a:lvl4pPr algn="l" defTabSz="2270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itchFamily="34" charset="0"/>
        </a:defRPr>
      </a:lvl4pPr>
      <a:lvl5pPr algn="l" defTabSz="2270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itchFamily="34" charset="0"/>
        </a:defRPr>
      </a:lvl5pPr>
      <a:lvl6pPr marL="457200" algn="l" defTabSz="2270125" rtl="0" fontAlgn="base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itchFamily="34" charset="0"/>
        </a:defRPr>
      </a:lvl6pPr>
      <a:lvl7pPr marL="914400" algn="l" defTabSz="2270125" rtl="0" fontAlgn="base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itchFamily="34" charset="0"/>
        </a:defRPr>
      </a:lvl7pPr>
      <a:lvl8pPr marL="1371600" algn="l" defTabSz="2270125" rtl="0" fontAlgn="base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itchFamily="34" charset="0"/>
        </a:defRPr>
      </a:lvl8pPr>
      <a:lvl9pPr marL="1828800" algn="l" defTabSz="2270125" rtl="0" fontAlgn="base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itchFamily="34" charset="0"/>
        </a:defRPr>
      </a:lvl9pPr>
    </p:titleStyle>
    <p:bodyStyle>
      <a:lvl1pPr marL="566738" indent="-566738" algn="l" defTabSz="2270125" rtl="0" eaLnBrk="0" fontAlgn="base" hangingPunct="0">
        <a:lnSpc>
          <a:spcPct val="90000"/>
        </a:lnSpc>
        <a:spcBef>
          <a:spcPts val="2488"/>
        </a:spcBef>
        <a:spcAft>
          <a:spcPct val="0"/>
        </a:spcAft>
        <a:buFont typeface="Arial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01800" indent="-566738" algn="l" defTabSz="2270125" rtl="0" eaLnBrk="0" fontAlgn="base" hangingPunct="0">
        <a:lnSpc>
          <a:spcPct val="90000"/>
        </a:lnSpc>
        <a:spcBef>
          <a:spcPts val="1238"/>
        </a:spcBef>
        <a:spcAft>
          <a:spcPct val="0"/>
        </a:spcAft>
        <a:buFont typeface="Arial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836863" indent="-566738" algn="l" defTabSz="2270125" rtl="0" eaLnBrk="0" fontAlgn="base" hangingPunct="0">
        <a:lnSpc>
          <a:spcPct val="90000"/>
        </a:lnSpc>
        <a:spcBef>
          <a:spcPts val="1238"/>
        </a:spcBef>
        <a:spcAft>
          <a:spcPct val="0"/>
        </a:spcAft>
        <a:buFont typeface="Arial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973513" indent="-566738" algn="l" defTabSz="2270125" rtl="0" eaLnBrk="0" fontAlgn="base" hangingPunct="0">
        <a:lnSpc>
          <a:spcPct val="90000"/>
        </a:lnSpc>
        <a:spcBef>
          <a:spcPts val="1238"/>
        </a:spcBef>
        <a:spcAft>
          <a:spcPct val="0"/>
        </a:spcAft>
        <a:buFont typeface="Arial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5108575" indent="-566738" algn="l" defTabSz="2270125" rtl="0" eaLnBrk="0" fontAlgn="base" hangingPunct="0">
        <a:lnSpc>
          <a:spcPct val="90000"/>
        </a:lnSpc>
        <a:spcBef>
          <a:spcPts val="1238"/>
        </a:spcBef>
        <a:spcAft>
          <a:spcPct val="0"/>
        </a:spcAft>
        <a:buFont typeface="Arial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4294967295"/>
          </p:nvPr>
        </p:nvSpPr>
        <p:spPr>
          <a:xfrm>
            <a:off x="663998" y="4119962"/>
            <a:ext cx="28947216" cy="3168351"/>
          </a:xfrm>
          <a:prstGeom prst="rect">
            <a:avLst/>
          </a:prstGeo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10000" b="1" cap="none" dirty="0" smtClean="0">
                <a:solidFill>
                  <a:srgbClr val="0070C0"/>
                </a:solidFill>
              </a:rPr>
              <a:t>Insérer ici le titre de votre poster</a:t>
            </a:r>
            <a:br>
              <a:rPr lang="fr-FR" sz="10000" b="1" cap="none" dirty="0" smtClean="0">
                <a:solidFill>
                  <a:srgbClr val="0070C0"/>
                </a:solidFill>
              </a:rPr>
            </a:br>
            <a:r>
              <a:rPr lang="fr-FR" sz="10000" b="1" cap="none" dirty="0" smtClean="0">
                <a:solidFill>
                  <a:srgbClr val="0070C0"/>
                </a:solidFill>
              </a:rPr>
              <a:t>sur maximum deux lignes</a:t>
            </a:r>
          </a:p>
        </p:txBody>
      </p:sp>
      <p:sp>
        <p:nvSpPr>
          <p:cNvPr id="5124" name="Espace réservé du texte 11"/>
          <p:cNvSpPr>
            <a:spLocks noGrp="1"/>
          </p:cNvSpPr>
          <p:nvPr>
            <p:ph type="body" sz="quarter" idx="4294967295"/>
          </p:nvPr>
        </p:nvSpPr>
        <p:spPr bwMode="auto">
          <a:xfrm>
            <a:off x="15138400" y="879601"/>
            <a:ext cx="14472814" cy="2439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fr-BE" sz="6000" i="1" dirty="0" smtClean="0"/>
              <a:t>Replacez ce cadre par le ou les logos</a:t>
            </a:r>
            <a:br>
              <a:rPr lang="fr-BE" sz="6000" i="1" dirty="0" smtClean="0"/>
            </a:br>
            <a:r>
              <a:rPr lang="fr-BE" sz="6000" i="1" dirty="0" smtClean="0"/>
              <a:t>de votre ou vos institutions</a:t>
            </a:r>
            <a:endParaRPr lang="fr-BE" sz="6000" i="1" dirty="0"/>
          </a:p>
        </p:txBody>
      </p:sp>
      <p:sp>
        <p:nvSpPr>
          <p:cNvPr id="23" name="Espace réservé du texte 1"/>
          <p:cNvSpPr txBox="1">
            <a:spLocks/>
          </p:cNvSpPr>
          <p:nvPr/>
        </p:nvSpPr>
        <p:spPr>
          <a:xfrm>
            <a:off x="667992" y="7642687"/>
            <a:ext cx="28947216" cy="2669962"/>
          </a:xfrm>
          <a:prstGeom prst="rect">
            <a:avLst/>
          </a:prstGeo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spAutoFit/>
          </a:bodyPr>
          <a:lstStyle>
            <a:lvl1pPr marL="566738" indent="-566738" algn="l" defTabSz="2270125" rtl="0" eaLnBrk="0" fontAlgn="base" hangingPunct="0">
              <a:lnSpc>
                <a:spcPct val="90000"/>
              </a:lnSpc>
              <a:spcBef>
                <a:spcPts val="2488"/>
              </a:spcBef>
              <a:spcAft>
                <a:spcPct val="0"/>
              </a:spcAft>
              <a:buFont typeface="Arial" charset="0"/>
              <a:buChar char="•"/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1800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5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6863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73513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8575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44255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9574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14893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50212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4000" dirty="0" err="1" smtClean="0"/>
              <a:t>Auteur·e</a:t>
            </a:r>
            <a:r>
              <a:rPr lang="fr-FR" sz="4000" dirty="0" smtClean="0"/>
              <a:t> #1, affiliation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4000" dirty="0" err="1"/>
              <a:t>Auteur·e</a:t>
            </a:r>
            <a:r>
              <a:rPr lang="fr-FR" sz="4000" dirty="0"/>
              <a:t> </a:t>
            </a:r>
            <a:r>
              <a:rPr lang="fr-FR" sz="4000" dirty="0" smtClean="0"/>
              <a:t>#2, </a:t>
            </a:r>
            <a:r>
              <a:rPr lang="fr-FR" sz="4000" dirty="0"/>
              <a:t>affiliation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4000" dirty="0" err="1"/>
              <a:t>Auteur·e</a:t>
            </a:r>
            <a:r>
              <a:rPr lang="fr-FR" sz="4000" dirty="0"/>
              <a:t> </a:t>
            </a:r>
            <a:r>
              <a:rPr lang="fr-FR" sz="4000" dirty="0" smtClean="0"/>
              <a:t>#3, </a:t>
            </a:r>
            <a:r>
              <a:rPr lang="fr-FR" sz="4000" dirty="0"/>
              <a:t>affiliation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4000" dirty="0" smtClean="0"/>
              <a:t>…</a:t>
            </a:r>
          </a:p>
        </p:txBody>
      </p:sp>
      <p:sp>
        <p:nvSpPr>
          <p:cNvPr id="6" name="Espace réservé du texte 1"/>
          <p:cNvSpPr txBox="1">
            <a:spLocks/>
          </p:cNvSpPr>
          <p:nvPr/>
        </p:nvSpPr>
        <p:spPr>
          <a:xfrm>
            <a:off x="694940" y="12550562"/>
            <a:ext cx="14472814" cy="2085186"/>
          </a:xfrm>
          <a:prstGeom prst="rect">
            <a:avLst/>
          </a:prstGeom>
        </p:spPr>
        <p:txBody>
          <a:bodyPr vert="horz" wrap="square" lIns="540000" tIns="0" rIns="540000" bIns="0" numCol="1" anchorCtr="0" compatLnSpc="1">
            <a:prstTxWarp prst="textNoShape">
              <a:avLst/>
            </a:prstTxWarp>
            <a:spAutoFit/>
          </a:bodyPr>
          <a:lstStyle>
            <a:lvl1pPr marL="566738" indent="-566738" algn="l" defTabSz="2270125" rtl="0" eaLnBrk="0" fontAlgn="base" hangingPunct="0">
              <a:lnSpc>
                <a:spcPct val="90000"/>
              </a:lnSpc>
              <a:spcBef>
                <a:spcPts val="2488"/>
              </a:spcBef>
              <a:spcAft>
                <a:spcPct val="0"/>
              </a:spcAft>
              <a:buFont typeface="Arial" charset="0"/>
              <a:buChar char="•"/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1800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5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6863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73513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8575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44255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9574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14893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50212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3200" b="1" dirty="0" smtClean="0"/>
              <a:t>Sous-titre en Calibri </a:t>
            </a:r>
            <a:r>
              <a:rPr lang="fr-FR" sz="3200" b="1" dirty="0" smtClean="0"/>
              <a:t>gras 32 </a:t>
            </a:r>
            <a:r>
              <a:rPr lang="fr-FR" sz="3200" b="1" dirty="0" smtClean="0"/>
              <a:t>pts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3200" dirty="0" smtClean="0"/>
              <a:t>Texte en </a:t>
            </a:r>
            <a:r>
              <a:rPr lang="fr-FR" sz="3200" dirty="0" smtClean="0"/>
              <a:t>Calibri 32 </a:t>
            </a:r>
            <a:r>
              <a:rPr lang="fr-FR" sz="3200" dirty="0" smtClean="0"/>
              <a:t>pts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3200" dirty="0" smtClean="0"/>
              <a:t>Marges à gauche/droite 1,5 cm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3200" dirty="0" smtClean="0"/>
              <a:t>L’idéal est d’utiliser ce bloc de texte et de </a:t>
            </a:r>
            <a:r>
              <a:rPr lang="fr-FR" sz="3200" dirty="0" smtClean="0"/>
              <a:t>le </a:t>
            </a:r>
            <a:r>
              <a:rPr lang="fr-FR" sz="3200" dirty="0" smtClean="0"/>
              <a:t>dupliquer pour autres blocs</a:t>
            </a:r>
          </a:p>
        </p:txBody>
      </p:sp>
      <p:sp>
        <p:nvSpPr>
          <p:cNvPr id="12" name="Espace réservé du texte 1"/>
          <p:cNvSpPr txBox="1">
            <a:spLocks/>
          </p:cNvSpPr>
          <p:nvPr/>
        </p:nvSpPr>
        <p:spPr>
          <a:xfrm>
            <a:off x="15137606" y="19317489"/>
            <a:ext cx="14472814" cy="2085186"/>
          </a:xfrm>
          <a:prstGeom prst="rect">
            <a:avLst/>
          </a:prstGeom>
        </p:spPr>
        <p:txBody>
          <a:bodyPr vert="horz" wrap="square" lIns="540000" tIns="0" rIns="540000" bIns="0" numCol="1" anchorCtr="0" compatLnSpc="1">
            <a:prstTxWarp prst="textNoShape">
              <a:avLst/>
            </a:prstTxWarp>
            <a:spAutoFit/>
          </a:bodyPr>
          <a:lstStyle>
            <a:lvl1pPr marL="566738" indent="-566738" algn="l" defTabSz="2270125" rtl="0" eaLnBrk="0" fontAlgn="base" hangingPunct="0">
              <a:lnSpc>
                <a:spcPct val="90000"/>
              </a:lnSpc>
              <a:spcBef>
                <a:spcPts val="2488"/>
              </a:spcBef>
              <a:spcAft>
                <a:spcPct val="0"/>
              </a:spcAft>
              <a:buFont typeface="Arial" charset="0"/>
              <a:buChar char="•"/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1800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5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6863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73513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8575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44255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9574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14893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50212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3200" b="1" dirty="0" smtClean="0"/>
              <a:t>Sous-titre en Calibri </a:t>
            </a:r>
            <a:r>
              <a:rPr lang="fr-FR" sz="3200" b="1" dirty="0" smtClean="0"/>
              <a:t>gras 32 </a:t>
            </a:r>
            <a:r>
              <a:rPr lang="fr-FR" sz="3200" b="1" dirty="0" smtClean="0"/>
              <a:t>pts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3200" dirty="0" smtClean="0"/>
              <a:t>Texte en </a:t>
            </a:r>
            <a:r>
              <a:rPr lang="fr-FR" sz="3200" dirty="0" smtClean="0"/>
              <a:t>Calibri 32 </a:t>
            </a:r>
            <a:r>
              <a:rPr lang="fr-FR" sz="3200" dirty="0" smtClean="0"/>
              <a:t>pts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3200" dirty="0" smtClean="0"/>
              <a:t>Marges à gauche/droite 1,5 cm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3200" dirty="0" smtClean="0"/>
              <a:t>L’idéal est d’utiliser ce bloc de texte et de </a:t>
            </a:r>
            <a:r>
              <a:rPr lang="fr-FR" sz="3200" dirty="0" smtClean="0"/>
              <a:t>le </a:t>
            </a:r>
            <a:r>
              <a:rPr lang="fr-FR" sz="3200" dirty="0" smtClean="0"/>
              <a:t>dupliquer pour autres blocs</a:t>
            </a:r>
          </a:p>
        </p:txBody>
      </p:sp>
      <p:sp>
        <p:nvSpPr>
          <p:cNvPr id="13" name="Espace réservé du texte 1"/>
          <p:cNvSpPr txBox="1">
            <a:spLocks/>
          </p:cNvSpPr>
          <p:nvPr/>
        </p:nvSpPr>
        <p:spPr>
          <a:xfrm>
            <a:off x="694940" y="30258865"/>
            <a:ext cx="14472814" cy="2085186"/>
          </a:xfrm>
          <a:prstGeom prst="rect">
            <a:avLst/>
          </a:prstGeom>
        </p:spPr>
        <p:txBody>
          <a:bodyPr vert="horz" wrap="square" lIns="540000" tIns="0" rIns="540000" bIns="0" numCol="1" anchorCtr="0" compatLnSpc="1">
            <a:prstTxWarp prst="textNoShape">
              <a:avLst/>
            </a:prstTxWarp>
            <a:spAutoFit/>
          </a:bodyPr>
          <a:lstStyle>
            <a:lvl1pPr marL="566738" indent="-566738" algn="l" defTabSz="2270125" rtl="0" eaLnBrk="0" fontAlgn="base" hangingPunct="0">
              <a:lnSpc>
                <a:spcPct val="90000"/>
              </a:lnSpc>
              <a:spcBef>
                <a:spcPts val="2488"/>
              </a:spcBef>
              <a:spcAft>
                <a:spcPct val="0"/>
              </a:spcAft>
              <a:buFont typeface="Arial" charset="0"/>
              <a:buChar char="•"/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1800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5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6863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73513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8575" indent="-566738" algn="l" defTabSz="2270125" rtl="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44255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9574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14893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50212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3200" b="1" dirty="0" smtClean="0"/>
              <a:t>Sous-titre en Calibri </a:t>
            </a:r>
            <a:r>
              <a:rPr lang="fr-FR" sz="3200" b="1" dirty="0" smtClean="0"/>
              <a:t>gras 32 </a:t>
            </a:r>
            <a:r>
              <a:rPr lang="fr-FR" sz="3200" b="1" dirty="0" smtClean="0"/>
              <a:t>pts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3200" dirty="0" smtClean="0"/>
              <a:t>Texte en </a:t>
            </a:r>
            <a:r>
              <a:rPr lang="fr-FR" sz="3200" dirty="0" smtClean="0"/>
              <a:t>Calibri 32 </a:t>
            </a:r>
            <a:r>
              <a:rPr lang="fr-FR" sz="3200" dirty="0" smtClean="0"/>
              <a:t>pts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3200" dirty="0" smtClean="0"/>
              <a:t>Marges à gauche/droite 1,5 cm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fr-FR" sz="3200" dirty="0" smtClean="0"/>
              <a:t>L’idéal est d’utiliser ce bloc de texte et de </a:t>
            </a:r>
            <a:r>
              <a:rPr lang="fr-FR" sz="3200" dirty="0" smtClean="0"/>
              <a:t>le </a:t>
            </a:r>
            <a:r>
              <a:rPr lang="fr-FR" sz="3200" dirty="0" smtClean="0"/>
              <a:t>dupliquer pour autres blocs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LB_Journée de la coopération" id="{37A00753-DB7F-D54F-BBAC-E5C9C8A18380}" vid="{4C52DB80-EB1A-5745-8C92-5EB21EED2062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ULB_Journée de la coopération</Template>
  <TotalTime>258</TotalTime>
  <Words>132</Words>
  <Application>Microsoft Office PowerPoint</Application>
  <PresentationFormat>Personnalisé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FD</cp:lastModifiedBy>
  <cp:revision>47</cp:revision>
  <dcterms:created xsi:type="dcterms:W3CDTF">2017-10-24T14:32:38Z</dcterms:created>
  <dcterms:modified xsi:type="dcterms:W3CDTF">2023-11-24T12:39:22Z</dcterms:modified>
</cp:coreProperties>
</file>